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964884AF-FC25-474E-8C0F-2C8E41E56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F7AD0DC8-7DAA-4AC0-8A1A-81F7E22E7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1E6400CC-9F94-415E-9786-CFB8C156B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0B82F68F-16BA-4481-9CF3-D1E160FCB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51F58A16-47A2-447F-85FF-244AA268F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54439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21298E48-78CE-4C1E-BB6B-7D775AE60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5F71C4AA-1AB8-4F4C-82E7-565B7B7EAA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76C9FD72-3270-4CF7-B19E-610734008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63E9DB2B-2D9E-4894-B128-B25F289DC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A1FC0D76-7E90-4121-BFBA-3A036A23A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4410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61D1647E-D8A7-4512-99DC-5782CABA04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303974D4-E2C8-4E5C-BE9C-20760A54E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C9AA34F4-5467-478E-BC67-9161451F8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696A5A1D-484C-4C0D-BEFD-294045D7F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52D8E86E-93A2-4B63-852B-FCDD52272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0980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A5EDA73-1CA8-4BD5-B48C-3618C2EF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717AC9BD-0554-4A95-80DE-96D5E7033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FE8ECA64-EF8F-4C31-B1E6-EF1F3B66C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AFEF6A49-B539-4645-A322-80642F3E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A63B9F8-74BE-4E73-B4FC-0D2925938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13890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EAA415F7-ABC8-4B01-AA91-EB2D100C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ACC8BD8D-281D-4179-BD05-A0624033D6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2C80B21A-4628-431F-B971-B109735C6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C736C096-A1B1-4F27-804F-AB89234AA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0E788FBE-5C6A-4C06-A94E-57F5CB4A1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84978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96BA3C8F-0C73-470E-B55F-CCB05A139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8482E79C-DA7C-47F7-8B1D-5429A10A40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10361785-93C2-43E8-8BF7-6B5711AA20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9F2EDB75-5149-4516-8316-4FAF714D6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E29368FB-AF3D-45B8-A36C-A24AF400D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C4B7463C-F473-49B7-8705-E69C7856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63786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378C7EA6-BC6C-4A9C-AC71-2EE13154D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DCE14E27-5C8E-43CB-87B0-84ED93AB3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988E1B3A-AF66-4A66-B82D-F4244E1E03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D9384F88-791B-4AFC-81C8-C1C7757C57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6356E7F1-4784-4A62-99E0-30B4A37DF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00CAF317-F56F-494D-A536-AA7237823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121603B6-969C-46C0-BD0D-B14901C10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A605BFDC-3DFB-48B7-9D00-A1C851096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792363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1F44CF1-303A-4BE1-B7EE-98606E8C1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C727C6D5-93A5-4B41-92B0-F6EC3582D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0846AB42-C124-4F2A-9EC9-7E018BD93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5EA1F254-8187-4E39-AA8B-AF4559F3B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74447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547F3096-8604-4686-977F-36C62CA6F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66596A45-ACA6-4410-9198-88FAC42D7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12C01530-9D9F-4D5A-A185-E9E169FA4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97820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79B2E05F-7CA8-4CDF-AD52-2308B8CAE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AD62C7D3-8210-4C78-888D-F731751356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B669A8CD-C9B7-4F76-87AB-DD7E3B88C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22D6588A-1E5B-4E80-8559-40E918A64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D5BED6F6-E717-47C1-9C48-00FA8C395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0351A036-1118-453F-A3A5-87BB07B3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279232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9DC16E5A-10F7-4EA2-8EC8-2DDEDE7A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673827AE-FF4F-4428-80DB-522EBB8554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65F6CD5A-291A-4276-B619-CD1419F36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4E235CFC-AE47-465C-8E73-39A6DB230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A230BCA9-8331-4E32-A1C0-050DDC15E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0C64D945-293B-4084-9825-3DF892B36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7684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5B0E5CEF-F04C-4986-B26E-1743B9340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595B39D9-FB15-407D-A764-2210BBE43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74BF45EB-21A6-4939-A558-8801DF13DD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DF5DC-EAC3-4D0A-9060-A4B97F5F43C0}" type="datetimeFigureOut">
              <a:rPr lang="ko-KR" altLang="en-US" smtClean="0"/>
              <a:pPr/>
              <a:t>2017-06-22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C06F0B96-1A12-4D95-9876-59BF8B7518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E8842F52-22D5-4198-B8DD-E1938CCDA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0AAFF-59CB-4030-90E0-B3FC66A12DB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433287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8F3D08F-695F-4B49-AB21-1B7987ED61DF}"/>
              </a:ext>
            </a:extLst>
          </p:cNvPr>
          <p:cNvSpPr txBox="1"/>
          <p:nvPr/>
        </p:nvSpPr>
        <p:spPr>
          <a:xfrm>
            <a:off x="4342956" y="3136613"/>
            <a:ext cx="35060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32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상세 </a:t>
            </a:r>
            <a:r>
              <a:rPr lang="ko-KR" altLang="en-US" sz="32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문서</a:t>
            </a:r>
            <a:endParaRPr lang="en-US" altLang="ko-KR" sz="32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8721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xmlns="" id="{9805FD36-F8ED-484C-9FC9-13151F672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80271670"/>
              </p:ext>
            </p:extLst>
          </p:nvPr>
        </p:nvGraphicFramePr>
        <p:xfrm>
          <a:off x="2032001" y="1574800"/>
          <a:ext cx="8127999" cy="370840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84188459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24288943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36487453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작성일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작성자명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>
                          <a:solidFill>
                            <a:schemeClr val="tx1"/>
                          </a:solidFill>
                        </a:rPr>
                        <a:t>수정 사항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86546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/>
                        <a:t>2017. 06. 21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김병엽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/>
                        <a:t>초안 작성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2760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94822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847570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10324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003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72524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235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9876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12869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1097FC0-4814-4B1F-AB77-2829E1E26855}"/>
              </a:ext>
            </a:extLst>
          </p:cNvPr>
          <p:cNvSpPr txBox="1"/>
          <p:nvPr/>
        </p:nvSpPr>
        <p:spPr>
          <a:xfrm>
            <a:off x="4938472" y="703548"/>
            <a:ext cx="23150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작업 </a:t>
            </a:r>
            <a:r>
              <a:rPr lang="ko-KR" altLang="en-US" sz="2800" b="1" dirty="0" err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히스토리</a:t>
            </a:r>
            <a:endParaRPr lang="ko-KR" altLang="en-US" sz="2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704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1097FC0-4814-4B1F-AB77-2829E1E26855}"/>
              </a:ext>
            </a:extLst>
          </p:cNvPr>
          <p:cNvSpPr txBox="1"/>
          <p:nvPr/>
        </p:nvSpPr>
        <p:spPr>
          <a:xfrm>
            <a:off x="847776" y="703548"/>
            <a:ext cx="19768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문서 머리말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3AAB58F-296D-4E99-967A-8A6B202B8AAF}"/>
              </a:ext>
            </a:extLst>
          </p:cNvPr>
          <p:cNvSpPr txBox="1"/>
          <p:nvPr/>
        </p:nvSpPr>
        <p:spPr>
          <a:xfrm>
            <a:off x="1205880" y="1449077"/>
            <a:ext cx="9477403" cy="4678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 문서를 작성하기에 앞서 구성원들에게 문서의 목적에 설명하기 위해 머리말을 추가하였다</a:t>
            </a:r>
            <a:r>
              <a:rPr lang="en-US" altLang="ko-KR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endParaRPr lang="en-US" altLang="ko-KR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r>
              <a:rPr lang="ko-KR" altLang="en-US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 문서의 목적은 다음과 같다</a:t>
            </a:r>
            <a:r>
              <a:rPr lang="en-US" altLang="ko-KR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endParaRPr lang="en-US" altLang="ko-KR" sz="200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 algn="ctr"/>
            <a:r>
              <a:rPr lang="ko-KR" altLang="en-US" sz="16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</a:t>
            </a:r>
            <a:r>
              <a:rPr lang="ko-KR" altLang="en-US" sz="16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세부 설정에 대해 구성원들이 문서 형식에 얽매이지 않고</a:t>
            </a:r>
            <a:r>
              <a:rPr lang="en-US" altLang="ko-KR" sz="16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 문서의</a:t>
            </a:r>
            <a:r>
              <a:rPr lang="en-US" altLang="ko-KR" sz="16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6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형식에 따라 빠르게 </a:t>
            </a:r>
            <a:r>
              <a:rPr lang="ko-KR" altLang="en-US" sz="16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제작하여</a:t>
            </a:r>
            <a:r>
              <a:rPr lang="en-US" altLang="ko-KR" sz="16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lang="en-US" altLang="ko-KR" sz="1600" b="1" dirty="0" smtClean="0">
              <a:solidFill>
                <a:srgbClr val="FFFF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 algn="ctr"/>
            <a:r>
              <a:rPr lang="ko-KR" altLang="en-US" sz="16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공유할 </a:t>
            </a:r>
            <a:r>
              <a:rPr lang="ko-KR" altLang="en-US" sz="16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수 있게 한다</a:t>
            </a:r>
            <a:r>
              <a:rPr lang="en-US" altLang="ko-KR" sz="16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457200" indent="-457200" algn="ctr"/>
            <a:endParaRPr lang="en-US" altLang="ko-KR" sz="1600" b="1" dirty="0" smtClean="0">
              <a:solidFill>
                <a:srgbClr val="FFFF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/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문서를 사용하는데 애로 사항이 있다면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다음의 내용을 참고하도록 한다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en-US" altLang="ko-KR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/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 문서는 어디까지나 참고용일 뿐이다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457200" indent="-457200"/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따라서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 문서의 포맷이 구성원들에게 전달하는데 적합하지 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않다고 판단 된다면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b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sz="1400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/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문서의 형식을 수정하거나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</a:p>
          <a:p>
            <a:pPr marL="457200" indent="-457200"/>
            <a:endParaRPr lang="en-US" altLang="ko-KR" sz="1400" b="1" dirty="0" smtClean="0">
              <a:solidFill>
                <a:srgbClr val="FFFF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/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2. </a:t>
            </a:r>
            <a:r>
              <a:rPr lang="ko-KR" altLang="en-US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별도의 </a:t>
            </a:r>
            <a:r>
              <a:rPr lang="ko-KR" altLang="en-US" sz="14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문서 서식을 제작하여</a:t>
            </a:r>
            <a:r>
              <a:rPr lang="en-US" altLang="ko-KR" sz="14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b="1" dirty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내용을 </a:t>
            </a:r>
            <a:r>
              <a:rPr lang="ko-KR" altLang="en-US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공유하도록 한다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457200" indent="-457200"/>
            <a:endParaRPr lang="en-US" altLang="ko-KR" sz="1400" b="1" dirty="0" smtClean="0">
              <a:solidFill>
                <a:srgbClr val="FFFF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457200" indent="-457200"/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 문서는 직접적으로 출력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프린트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하여 사용하기에는 부적합한 문서이다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미관상으로 이렇게 제작을 하였을 뿐이다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457200" indent="-457200"/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물리적으로 사용하려면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글씨를 모두 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‘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검은색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’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으로 바꾸거나 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흑백 프린트를 사용할 경우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),</a:t>
            </a:r>
          </a:p>
          <a:p>
            <a:pPr marL="457200" indent="-457200"/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출력하기에 적합한 색깔로 수정하여 사용하도록 한다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컬러 프린트를 사용할 경우</a:t>
            </a:r>
            <a:r>
              <a:rPr lang="en-US" altLang="ko-KR" sz="14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en-US" altLang="ko-KR" sz="160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344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F95C861-CE40-425B-B82A-41D8E9C8B159}"/>
              </a:ext>
            </a:extLst>
          </p:cNvPr>
          <p:cNvSpPr txBox="1"/>
          <p:nvPr/>
        </p:nvSpPr>
        <p:spPr>
          <a:xfrm>
            <a:off x="847776" y="703548"/>
            <a:ext cx="861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28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목차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BC285E7-F25C-44FA-8482-2EE7B3574FC5}"/>
              </a:ext>
            </a:extLst>
          </p:cNvPr>
          <p:cNvSpPr txBox="1"/>
          <p:nvPr/>
        </p:nvSpPr>
        <p:spPr>
          <a:xfrm>
            <a:off x="960970" y="1470097"/>
            <a:ext cx="8228535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개요</a:t>
            </a:r>
            <a:endParaRPr lang="en-US" altLang="ko-KR" sz="20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971550" lvl="1" indent="-514350">
              <a:buFont typeface="+mj-lt"/>
              <a:buAutoNum type="romanUcPeriod"/>
            </a:pPr>
            <a:r>
              <a:rPr lang="ko-KR" altLang="en-US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스테이지의 </a:t>
            </a:r>
            <a:r>
              <a:rPr lang="ko-KR" altLang="en-US" dirty="0" err="1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</a:t>
            </a:r>
            <a:r>
              <a:rPr lang="en-US" altLang="ko-KR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(Concept)</a:t>
            </a:r>
            <a:br>
              <a:rPr lang="en-US" altLang="ko-KR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971550" lvl="1" indent="-514350">
              <a:buFont typeface="+mj-lt"/>
              <a:buAutoNum type="romanUcPeriod"/>
            </a:pPr>
            <a:r>
              <a:rPr lang="ko-KR" altLang="en-US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진행 </a:t>
            </a:r>
            <a:r>
              <a:rPr lang="ko-KR" altLang="en-US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방식</a:t>
            </a:r>
            <a: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</a:t>
            </a:r>
            <a:r>
              <a:rPr lang="ko-KR" altLang="en-US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위의 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I, II</a:t>
            </a:r>
            <a:r>
              <a:rPr lang="ko-KR" altLang="en-US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는 비슷한 개념임으로 작성자의 의도에 맞게 한꺼번에 설명하거나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별도의 목록으로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구성하여 사용해도 무관하다</a:t>
            </a:r>
            <a:r>
              <a:rPr lang="en-US" altLang="ko-KR" sz="1400" b="1" dirty="0" smtClean="0">
                <a:solidFill>
                  <a:srgbClr val="FFFF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sz="2000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514350" indent="-514350">
              <a:buFont typeface="+mj-lt"/>
              <a:buAutoNum type="arabicPeriod"/>
            </a:pPr>
            <a:endParaRPr lang="en-US" altLang="ko-KR" sz="20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514350" indent="-514350">
              <a:buFont typeface="+mj-lt"/>
              <a:buAutoNum type="arabicPeriod"/>
            </a:pPr>
            <a:r>
              <a:rPr lang="ko-KR" altLang="en-US" sz="2000" b="1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세부 설정</a:t>
            </a:r>
            <a:endParaRPr lang="en-US" altLang="ko-KR" sz="20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971550" lvl="1" indent="-514350">
              <a:buFont typeface="+mj-lt"/>
              <a:buAutoNum type="romanUcPeriod"/>
            </a:pPr>
            <a:r>
              <a:rPr lang="ko-KR" altLang="en-US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개요도</a:t>
            </a:r>
            <a:r>
              <a:rPr lang="en-US" altLang="ko-KR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971550" lvl="1" indent="-514350">
              <a:buFont typeface="+mj-lt"/>
              <a:buAutoNum type="romanUcPeriod"/>
            </a:pPr>
            <a:r>
              <a:rPr lang="ko-KR" altLang="en-US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구성 요소</a:t>
            </a:r>
            <a:endParaRPr lang="en-US" altLang="ko-KR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428750" lvl="2" indent="-514350">
              <a:buFont typeface="+mj-lt"/>
              <a:buAutoNum type="alphaUcPeriod"/>
            </a:pPr>
            <a:r>
              <a:rPr lang="ko-KR" altLang="en-US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퍼즐</a:t>
            </a:r>
            <a:endParaRPr lang="en-US" altLang="ko-KR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428750" lvl="2" indent="-514350">
              <a:buFont typeface="+mj-lt"/>
              <a:buAutoNum type="alphaUcPeriod"/>
            </a:pPr>
            <a:r>
              <a:rPr lang="ko-KR" altLang="en-US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세이브 포인트</a:t>
            </a:r>
          </a:p>
        </p:txBody>
      </p:sp>
    </p:spTree>
    <p:extLst>
      <p:ext uri="{BB962C8B-B14F-4D97-AF65-F5344CB8AC3E}">
        <p14:creationId xmlns:p14="http://schemas.microsoft.com/office/powerpoint/2010/main" xmlns="" val="3046553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8F3D08F-695F-4B49-AB21-1B7987ED61DF}"/>
              </a:ext>
            </a:extLst>
          </p:cNvPr>
          <p:cNvSpPr txBox="1"/>
          <p:nvPr/>
        </p:nvSpPr>
        <p:spPr>
          <a:xfrm>
            <a:off x="4542530" y="3136613"/>
            <a:ext cx="31069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1. </a:t>
            </a:r>
            <a:r>
              <a:rPr lang="ko-KR" altLang="en-US" sz="32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개</a:t>
            </a:r>
            <a:r>
              <a:rPr lang="ko-KR" altLang="en-US" sz="32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요</a:t>
            </a:r>
            <a:endParaRPr lang="en-US" altLang="ko-KR" sz="32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4791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F95C861-CE40-425B-B82A-41D8E9C8B159}"/>
              </a:ext>
            </a:extLst>
          </p:cNvPr>
          <p:cNvSpPr txBox="1"/>
          <p:nvPr/>
        </p:nvSpPr>
        <p:spPr>
          <a:xfrm>
            <a:off x="847776" y="703548"/>
            <a:ext cx="2844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1.  </a:t>
            </a:r>
            <a:r>
              <a:rPr lang="ko-KR" altLang="en-US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개요</a:t>
            </a:r>
            <a:endParaRPr lang="ko-KR" altLang="en-US" sz="2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C285E7-F25C-44FA-8482-2EE7B3574FC5}"/>
              </a:ext>
            </a:extLst>
          </p:cNvPr>
          <p:cNvSpPr txBox="1"/>
          <p:nvPr/>
        </p:nvSpPr>
        <p:spPr>
          <a:xfrm>
            <a:off x="960970" y="1470097"/>
            <a:ext cx="11056232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Font typeface="+mj-lt"/>
              <a:buAutoNum type="romanUcPeriod"/>
            </a:pPr>
            <a:r>
              <a:rPr lang="ko-KR" altLang="en-US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스테이지의 </a:t>
            </a:r>
            <a:r>
              <a:rPr lang="ko-KR" altLang="en-US" sz="2000" dirty="0" err="1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</a:t>
            </a:r>
            <a:r>
              <a:rPr lang="en-US" altLang="ko-KR" sz="2000" dirty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(Concept</a:t>
            </a:r>
            <a: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b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sz="2000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971550" lvl="1" indent="-514350">
              <a:buFont typeface="+mj-lt"/>
              <a:buAutoNum type="alphaUcPeriod"/>
            </a:pPr>
            <a:r>
              <a:rPr lang="ko-KR" altLang="en-US" dirty="0" err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</a:t>
            </a:r>
            <a:r>
              <a:rPr lang="ko-KR" altLang="en-US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개요</a:t>
            </a:r>
            <a:r>
              <a:rPr lang="en-US" altLang="ko-KR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lang="en-US" altLang="ko-KR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428750" lvl="2" indent="-514350">
              <a:buFont typeface="+mj-lt"/>
              <a:buAutoNum type="arabicParenR"/>
            </a:pPr>
            <a:r>
              <a:rPr lang="ko-KR" altLang="en-US" sz="1600" dirty="0" err="1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개요는 작성자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또는 기획자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이하 기획자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 플레이어에게 어떤 재미를 주고자 하였는지 구체적으로 설명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</a:t>
            </a:r>
          </a:p>
          <a:p>
            <a:pPr marL="1428750" lvl="2" indent="-514350">
              <a:buFont typeface="+mj-lt"/>
              <a:buAutoNum type="arabicParenR"/>
            </a:pPr>
            <a:endParaRPr lang="en-US" altLang="ko-KR" sz="1600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428750" lvl="2" indent="-514350">
              <a:buFont typeface="+mj-lt"/>
              <a:buAutoNum type="arabicParenR"/>
            </a:pP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위에서 설명한 내용을 바탕으로 어떤 퍼즐들을 구성하였는지 대략적인 방향성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혹은 구성한 퍼즐을 대략적으로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설명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1428750" lvl="2" indent="-514350">
              <a:buFont typeface="+mj-lt"/>
              <a:buAutoNum type="arabicParenR"/>
            </a:pPr>
            <a:endParaRPr lang="en-US" altLang="ko-KR" sz="1600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428750" lvl="2" indent="-514350"/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※ 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 부분에서는 콘셉의 구체적인 부분들을 설명한다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</a:p>
          <a:p>
            <a:pPr marL="1428750" lvl="2" indent="-514350"/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페이지 수가 더 늘어도 무방하니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설명하고 싶은 만큼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설명하도록 한다</a:t>
            </a:r>
            <a:r>
              <a:rPr lang="en-US" altLang="ko-KR" sz="16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en-US" altLang="ko-KR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8F3D08F-695F-4B49-AB21-1B7987ED61DF}"/>
              </a:ext>
            </a:extLst>
          </p:cNvPr>
          <p:cNvSpPr txBox="1"/>
          <p:nvPr/>
        </p:nvSpPr>
        <p:spPr>
          <a:xfrm>
            <a:off x="4098498" y="3136613"/>
            <a:ext cx="39950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2. </a:t>
            </a:r>
            <a:r>
              <a:rPr lang="ko-KR" altLang="en-US" sz="32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세부 설정</a:t>
            </a:r>
            <a:endParaRPr lang="en-US" altLang="ko-KR" sz="32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4791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C285E7-F25C-44FA-8482-2EE7B3574FC5}"/>
              </a:ext>
            </a:extLst>
          </p:cNvPr>
          <p:cNvSpPr txBox="1"/>
          <p:nvPr/>
        </p:nvSpPr>
        <p:spPr>
          <a:xfrm>
            <a:off x="960970" y="1470097"/>
            <a:ext cx="2459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I.	</a:t>
            </a:r>
            <a:r>
              <a:rPr lang="ko-KR" altLang="en-US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개요도</a:t>
            </a:r>
            <a:endParaRPr lang="en-US" altLang="ko-KR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F95C861-CE40-425B-B82A-41D8E9C8B159}"/>
              </a:ext>
            </a:extLst>
          </p:cNvPr>
          <p:cNvSpPr txBox="1"/>
          <p:nvPr/>
        </p:nvSpPr>
        <p:spPr>
          <a:xfrm>
            <a:off x="847776" y="703548"/>
            <a:ext cx="3621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en-US" altLang="ko-KR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 </a:t>
            </a:r>
            <a:r>
              <a:rPr lang="ko-KR" altLang="en-US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세부 설정</a:t>
            </a:r>
            <a:endParaRPr lang="ko-KR" altLang="en-US" sz="2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492469" y="2186152"/>
            <a:ext cx="9070428" cy="355249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이곳에는 스테이지의 전체 모습을 볼 수 있는 이미지가 들어가는 것이 좋다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먼저 구성원들에게 스테이지의 전반적인 모습을 보여주고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이후에 들어갈 오브젝트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콘텐츠</a:t>
            </a:r>
            <a:r>
              <a:rPr lang="ko-KR" altLang="en-US" sz="1400" dirty="0" smtClean="0">
                <a:solidFill>
                  <a:schemeClr val="tx1"/>
                </a:solidFill>
              </a:rPr>
              <a:t> 요소 등을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자세히 설명하는 방향으로 가면 된다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이곳에서도 앞서 언급하였던 </a:t>
            </a:r>
            <a:r>
              <a:rPr lang="en-US" altLang="ko-KR" sz="1400" dirty="0" smtClean="0">
                <a:solidFill>
                  <a:schemeClr val="tx1"/>
                </a:solidFill>
              </a:rPr>
              <a:t>‘</a:t>
            </a:r>
            <a:r>
              <a:rPr lang="ko-KR" altLang="en-US" sz="1400" dirty="0" smtClean="0">
                <a:solidFill>
                  <a:schemeClr val="tx1"/>
                </a:solidFill>
              </a:rPr>
              <a:t>별도의 포맷</a:t>
            </a:r>
            <a:r>
              <a:rPr lang="en-US" altLang="ko-KR" sz="1400" dirty="0" smtClean="0">
                <a:solidFill>
                  <a:schemeClr val="tx1"/>
                </a:solidFill>
              </a:rPr>
              <a:t>’</a:t>
            </a:r>
            <a:r>
              <a:rPr lang="ko-KR" altLang="en-US" sz="1400" dirty="0" smtClean="0">
                <a:solidFill>
                  <a:schemeClr val="tx1"/>
                </a:solidFill>
              </a:rPr>
              <a:t>을 사용하여 제작하여도 된다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8127" y="5906814"/>
            <a:ext cx="2255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>
                <a:solidFill>
                  <a:schemeClr val="bg1"/>
                </a:solidFill>
              </a:rPr>
              <a:t>그림 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x.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스테이지 개요도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C285E7-F25C-44FA-8482-2EE7B3574FC5}"/>
              </a:ext>
            </a:extLst>
          </p:cNvPr>
          <p:cNvSpPr txBox="1"/>
          <p:nvPr/>
        </p:nvSpPr>
        <p:spPr>
          <a:xfrm>
            <a:off x="960970" y="1470097"/>
            <a:ext cx="27719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I</a:t>
            </a:r>
            <a:r>
              <a:rPr lang="en-US" altLang="ko-KR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I.	</a:t>
            </a:r>
            <a:r>
              <a:rPr lang="ko-KR" altLang="en-US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</a:t>
            </a:r>
            <a:r>
              <a:rPr lang="ko-KR" altLang="en-US" sz="2000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구성 요소</a:t>
            </a:r>
            <a:endParaRPr lang="en-US" altLang="ko-KR" dirty="0" smtClean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F95C861-CE40-425B-B82A-41D8E9C8B159}"/>
              </a:ext>
            </a:extLst>
          </p:cNvPr>
          <p:cNvSpPr txBox="1"/>
          <p:nvPr/>
        </p:nvSpPr>
        <p:spPr>
          <a:xfrm>
            <a:off x="847776" y="703548"/>
            <a:ext cx="3621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en-US" altLang="ko-KR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 </a:t>
            </a:r>
            <a:r>
              <a:rPr lang="ko-KR" altLang="en-US" sz="2800" b="1" dirty="0" smtClean="0">
                <a:solidFill>
                  <a:schemeClr val="bg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스테이지 세부 설정</a:t>
            </a:r>
            <a:endParaRPr lang="ko-KR" altLang="en-US" sz="2800" b="1" dirty="0">
              <a:solidFill>
                <a:schemeClr val="bg1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177159" y="2322786"/>
            <a:ext cx="3436882" cy="348943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퍼즐의 한 구간을 보여주며</a:t>
            </a:r>
            <a:r>
              <a:rPr lang="en-US" altLang="ko-KR" sz="1400" dirty="0" smtClean="0">
                <a:solidFill>
                  <a:schemeClr val="tx1"/>
                </a:solidFill>
              </a:rPr>
              <a:t>,</a:t>
            </a:r>
          </a:p>
          <a:p>
            <a:pPr algn="ctr"/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사용한 오브젝트들의 모습을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보여주는 이미지가 들어가면 좋다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그림 위치는 작성자의 기호에 맞게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sz="1400" dirty="0" smtClean="0">
                <a:solidFill>
                  <a:schemeClr val="tx1"/>
                </a:solidFill>
              </a:rPr>
              <a:t>알아서 위치시켜 사용하도록 한다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4003" y="5906814"/>
            <a:ext cx="18309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b="1" dirty="0" smtClean="0">
                <a:solidFill>
                  <a:schemeClr val="bg1"/>
                </a:solidFill>
              </a:rPr>
              <a:t>그림 </a:t>
            </a:r>
            <a:r>
              <a:rPr lang="en-US" altLang="ko-KR" sz="1600" b="1" dirty="0" smtClean="0">
                <a:solidFill>
                  <a:schemeClr val="bg1"/>
                </a:solidFill>
              </a:rPr>
              <a:t>x. y </a:t>
            </a:r>
            <a:r>
              <a:rPr lang="ko-KR" altLang="en-US" sz="1600" b="1" dirty="0" smtClean="0">
                <a:solidFill>
                  <a:schemeClr val="bg1"/>
                </a:solidFill>
              </a:rPr>
              <a:t>구간 퍼즐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297214" y="2301766"/>
            <a:ext cx="5948855" cy="39729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/>
              <a:t> </a:t>
            </a:r>
            <a:r>
              <a:rPr lang="en-US" altLang="ko-KR" sz="1200" dirty="0" smtClean="0">
                <a:solidFill>
                  <a:schemeClr val="tx1"/>
                </a:solidFill>
              </a:rPr>
              <a:t>1. </a:t>
            </a:r>
            <a:r>
              <a:rPr lang="ko-KR" altLang="en-US" sz="1200" dirty="0" smtClean="0">
                <a:solidFill>
                  <a:schemeClr val="tx1"/>
                </a:solidFill>
              </a:rPr>
              <a:t>오브젝트 </a:t>
            </a:r>
            <a:r>
              <a:rPr lang="en-US" altLang="ko-KR" sz="1200" dirty="0" smtClean="0">
                <a:solidFill>
                  <a:schemeClr val="tx1"/>
                </a:solidFill>
              </a:rPr>
              <a:t>1</a:t>
            </a:r>
          </a:p>
          <a:p>
            <a:pPr>
              <a:buFontTx/>
              <a:buChar char="-"/>
            </a:pPr>
            <a:r>
              <a:rPr lang="ko-KR" altLang="en-US" sz="1200" dirty="0" smtClean="0">
                <a:solidFill>
                  <a:schemeClr val="tx1"/>
                </a:solidFill>
              </a:rPr>
              <a:t> 설명설명설명 설명설명설명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en-US" altLang="ko-KR" sz="1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US" altLang="ko-KR" sz="1200" dirty="0" smtClean="0">
                <a:solidFill>
                  <a:schemeClr val="tx1"/>
                </a:solidFill>
              </a:rPr>
              <a:t>2. </a:t>
            </a:r>
            <a:r>
              <a:rPr lang="ko-KR" altLang="en-US" sz="1200" dirty="0" smtClean="0">
                <a:solidFill>
                  <a:schemeClr val="tx1"/>
                </a:solidFill>
              </a:rPr>
              <a:t>오브젝트 </a:t>
            </a:r>
            <a:r>
              <a:rPr lang="en-US" altLang="ko-KR" sz="1200" dirty="0" smtClean="0">
                <a:solidFill>
                  <a:schemeClr val="tx1"/>
                </a:solidFill>
              </a:rPr>
              <a:t>2</a:t>
            </a:r>
          </a:p>
          <a:p>
            <a:pPr>
              <a:buFontTx/>
              <a:buChar char="-"/>
            </a:pPr>
            <a:r>
              <a:rPr lang="en-US" altLang="ko-KR" sz="1200" dirty="0" smtClean="0">
                <a:solidFill>
                  <a:schemeClr val="tx1"/>
                </a:solidFill>
              </a:rPr>
              <a:t> </a:t>
            </a:r>
            <a:r>
              <a:rPr lang="ko-KR" altLang="en-US" sz="1200" dirty="0" smtClean="0">
                <a:solidFill>
                  <a:schemeClr val="tx1"/>
                </a:solidFill>
              </a:rPr>
              <a:t>설명설명설명 설명설명설명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en-US" altLang="ko-KR" sz="1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en-US" altLang="ko-KR" sz="1200" dirty="0" smtClean="0">
                <a:solidFill>
                  <a:schemeClr val="tx1"/>
                </a:solidFill>
              </a:rPr>
              <a:t>3. </a:t>
            </a:r>
            <a:r>
              <a:rPr lang="ko-KR" altLang="en-US" sz="1200" dirty="0" smtClean="0">
                <a:solidFill>
                  <a:schemeClr val="tx1"/>
                </a:solidFill>
              </a:rPr>
              <a:t>오브젝트 </a:t>
            </a:r>
            <a:r>
              <a:rPr lang="en-US" altLang="ko-KR" sz="1200" dirty="0" smtClean="0">
                <a:solidFill>
                  <a:schemeClr val="tx1"/>
                </a:solidFill>
              </a:rPr>
              <a:t>3</a:t>
            </a:r>
          </a:p>
          <a:p>
            <a:pPr>
              <a:buFontTx/>
              <a:buChar char="-"/>
            </a:pPr>
            <a:r>
              <a:rPr lang="ko-KR" altLang="en-US" sz="1200" dirty="0" smtClean="0">
                <a:solidFill>
                  <a:schemeClr val="tx1"/>
                </a:solidFill>
              </a:rPr>
              <a:t> 설명설명설명 설명설명설명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en-US" altLang="ko-KR" sz="1200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en-US" altLang="ko-KR" sz="1200" dirty="0" smtClean="0">
              <a:solidFill>
                <a:schemeClr val="tx1"/>
              </a:solidFill>
            </a:endParaRPr>
          </a:p>
          <a:p>
            <a:r>
              <a:rPr lang="ko-KR" altLang="en-US" sz="1200" dirty="0" smtClean="0">
                <a:solidFill>
                  <a:schemeClr val="tx1"/>
                </a:solidFill>
              </a:rPr>
              <a:t>이곳은 왼쪽에 위치한 이미지에서 보여지는 오브젝트들을 설명하는 곳이다</a:t>
            </a:r>
            <a:r>
              <a:rPr lang="en-US" altLang="ko-KR" sz="120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나눔 고딕">
      <a:majorFont>
        <a:latin typeface="나눔고딕"/>
        <a:ea typeface="나눔고딕"/>
        <a:cs typeface=""/>
      </a:majorFont>
      <a:minorFont>
        <a:latin typeface="나눔고딕"/>
        <a:ea typeface="나눔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218</Words>
  <Application>Microsoft Office PowerPoint</Application>
  <PresentationFormat>사용자 지정</PresentationFormat>
  <Paragraphs>78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병엽김</dc:creator>
  <cp:lastModifiedBy>Windows 사용자</cp:lastModifiedBy>
  <cp:revision>150</cp:revision>
  <dcterms:created xsi:type="dcterms:W3CDTF">2017-06-21T12:59:56Z</dcterms:created>
  <dcterms:modified xsi:type="dcterms:W3CDTF">2017-06-22T09:10:35Z</dcterms:modified>
</cp:coreProperties>
</file>