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56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B6E21-9796-45A8-BDA7-2D67448B0527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2DF00-9F31-4E5E-A395-852E2C8C80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33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68A8A9-404B-4146-8A4B-2A359D57C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18A05E4-A26B-444B-9FE2-6F84B4E2F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BD16F6-B491-4E4F-B13A-FEB35EDC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948148-9604-450E-9A3E-10E5EE6A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2B6515-BFE5-4489-A7BE-1D234290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17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9212D7-CB0D-4A12-8C69-AF22BA0D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FD7866-7A37-431B-9A2F-E762A28E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81BFBA-F22B-4618-85EF-248966EC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C54FFD-2E84-4CC8-8C03-C03399B2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867BE9-8B9E-4B9A-8C32-2CFA3C025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31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386AD0-1982-42B7-81E5-6FA39015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6B18818-F417-4E21-ACBB-F828F75FF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98D843-159D-4DE5-A7E8-1B1C8CCD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42442C-84E7-4793-9519-8880A3112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14AA8B-FF74-467E-B9F4-9588D7C8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71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3C3DAA-4DCE-4ACC-AE43-15B75F14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AEB657-71CC-4E13-B4CE-C6E57CA30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253228F-BD16-45EB-A4E8-7324A057D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8B2A5E-55FF-40B1-B5E1-453E7310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C950C8C-A6CE-4C97-901E-E7574970C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221F13-028E-48D5-9D53-1B06004B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00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9991CF-BB6F-48E9-9496-701871AAA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181BC6-0E0E-4393-AC31-0F81BE404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3110EB5-BD97-40C5-BB3E-0B275ED5D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0BA6D5-7F61-4C51-936B-0A54CE74A6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8AD22D-95A4-4A64-A679-F65736FCAB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C7B4B0-5EEB-4C36-8DA1-B8BC24BF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F95F3DC-2D1A-4023-BDA4-D1C060A3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1737F95-225D-43D1-ADCF-1FCC95A8F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C751B5-D579-4E30-A3C7-239B6A71A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C94775-078A-4A4F-A04D-376E6457B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67D2FA-378C-4D09-8615-27A47C0B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E40B62C-D503-4E76-9261-81A3BCBF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63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29EFF8B-AD04-4F05-8F61-39D8660E2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05685BA-E0AE-4DF6-88F8-6BD6C0183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8C5556F-A21D-4917-9291-AA48FE5A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73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7ADCCF-E1A6-442A-808B-767B390D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603844-63EB-458E-9758-1B42F71BA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3F44BD3-688F-4C25-BBB3-3C3E352A1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36B010-1C2E-4FB0-B6E4-BE665FB1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BF3B215-E552-4E47-8B65-E504A70D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8FDF58-42A8-4DA0-8914-560102034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0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3DE537-27A4-4872-9C82-EAFD3A463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9F929E9-585E-46CF-BC60-7CE5DF4E4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A52FE4F-5DCD-4D64-8D93-D99AA7ACE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4BB4EB3-A4F8-4DC6-85F1-EE712600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D5247B-078F-4778-B6F1-7C641B45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4D7E47-975A-4CDC-8745-F75473FD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5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8BED9-02EA-4445-86DE-0BF0F5E8D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3B6E154-91CA-4E8E-944B-1377B2FE9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AE01C2-BC86-47EE-AAB5-15C2CA0C2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D0D0C2-CF5B-4EDE-A618-A6B38CA0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1BDF22-1308-4A49-B778-6C0FA75B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36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0D32764-4910-4F0D-AF82-1ABF1FAF3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6606341-C578-47B2-AA1A-B2A664207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2E3CC5-DD8B-4B66-8774-E996494A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FBA7A7-3702-4794-B072-7DDA12D8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FCDF0B-C501-42A0-8B60-DDA349AF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69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686DF8E-C7DC-4CC8-B46A-A1245B19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29C578-82BB-49CA-8D61-0E2C6F84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978E77-AF32-448E-AB33-C99B82D3B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7B74A-789A-4BA9-B0C6-5A80454B232B}" type="datetimeFigureOut">
              <a:rPr lang="ko-KR" altLang="en-US" smtClean="0"/>
              <a:t>2017-08-16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34EC1E-85AA-453A-B91E-FE95ABC13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EFBC13-6A0E-4D23-82D4-051247B2F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6562B-3A51-44C6-9BF2-36F977870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88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2FF8F1-7D5C-49FE-985D-ECA58E1D7ACE}"/>
              </a:ext>
            </a:extLst>
          </p:cNvPr>
          <p:cNvSpPr txBox="1"/>
          <p:nvPr/>
        </p:nvSpPr>
        <p:spPr>
          <a:xfrm>
            <a:off x="4852711" y="1908446"/>
            <a:ext cx="24865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36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en-US" altLang="ko-KR" sz="3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제안서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536F75-60C1-4F30-82BE-7915AEE913AD}"/>
              </a:ext>
            </a:extLst>
          </p:cNvPr>
          <p:cNvSpPr txBox="1"/>
          <p:nvPr/>
        </p:nvSpPr>
        <p:spPr>
          <a:xfrm>
            <a:off x="5161289" y="4588625"/>
            <a:ext cx="1869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2017. 08. 16 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김병엽</a:t>
            </a:r>
          </a:p>
        </p:txBody>
      </p:sp>
    </p:spTree>
    <p:extLst>
      <p:ext uri="{BB962C8B-B14F-4D97-AF65-F5344CB8AC3E}">
        <p14:creationId xmlns:p14="http://schemas.microsoft.com/office/powerpoint/2010/main" val="350163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역할군의 의의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3241D-AD75-4263-B1CC-A0997D363BFC}"/>
              </a:ext>
            </a:extLst>
          </p:cNvPr>
          <p:cNvSpPr txBox="1"/>
          <p:nvPr/>
        </p:nvSpPr>
        <p:spPr>
          <a:xfrm>
            <a:off x="796413" y="2075524"/>
            <a:ext cx="101015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이란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 디펜스 게임의 유닛들을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이란 개념으로 묶어 재정의한 것을 말한다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기존의 설계된 개념을 굳이 바꾼 이유는 시스템이 다소 낯설고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복잡하여 게임 룰과 방법을 쉽게 이해하기 힘들다는 생각이 들었기 때문이다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 디펜스 게임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이하 디펜스 게임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에서는 유닛들을 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주력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과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아래에 두었고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이를 다시 주력에는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근접 공격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원거리 공격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보조에는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회복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능력치 증가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등으로 분류하였다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이는 유닛의 조합을 위하여 주력과 보조를 두고 설계되었으나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시스템은 쉽게 이해하기 힘들며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활용 용도가 모호하여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사용하기 까다로운 개념이라 판단되었다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더욱이 이 시스템은 유닛을 한 두가지만 설계하였을 때는 문제가 없으나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유닛들이 증가되면 될 수록 관리와 추가 설계 등이 매우 까다롭다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그래서 필자는 이를 좀 더 단순화하고 이해하기 쉽게 하기 위하여 이들을 재정의하였고 제안하는 바이다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필자가 제안하는 유닛 역할군은 크게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가지로 분류되며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분류되는 범주는 각각 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’, 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’, ‘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그리고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조합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시스템은 제외된다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다음 페이지는 위의 내용을 그림으로 설명한 부분이다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.)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494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역할군의 의의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A37512B-54D5-4308-B620-4B3D0AB59D87}"/>
              </a:ext>
            </a:extLst>
          </p:cNvPr>
          <p:cNvGrpSpPr/>
          <p:nvPr/>
        </p:nvGrpSpPr>
        <p:grpSpPr>
          <a:xfrm>
            <a:off x="1316537" y="2070336"/>
            <a:ext cx="4779463" cy="1665201"/>
            <a:chOff x="816310" y="2075525"/>
            <a:chExt cx="5155856" cy="1796339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30A14D0-772D-49CA-A7EA-C8533E741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310" y="2075525"/>
              <a:ext cx="1943515" cy="1796339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F04D20A-B652-4E2D-A845-69343DBFB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211" y="2075525"/>
              <a:ext cx="2934955" cy="179633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1FF25CA-BBDC-409C-96D7-5388F1E335D3}"/>
              </a:ext>
            </a:extLst>
          </p:cNvPr>
          <p:cNvSpPr txBox="1"/>
          <p:nvPr/>
        </p:nvSpPr>
        <p:spPr>
          <a:xfrm>
            <a:off x="2327565" y="3786492"/>
            <a:ext cx="2509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그림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디펜스 게임에서의 유닛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59CD440-4659-449B-8638-1787DB37CCFA}"/>
              </a:ext>
            </a:extLst>
          </p:cNvPr>
          <p:cNvGrpSpPr/>
          <p:nvPr/>
        </p:nvGrpSpPr>
        <p:grpSpPr>
          <a:xfrm>
            <a:off x="7422390" y="1771722"/>
            <a:ext cx="2417596" cy="1969003"/>
            <a:chOff x="7422390" y="1771722"/>
            <a:chExt cx="2417596" cy="1969003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A34230A3-8D23-445A-B3F4-E606DFECCADC}"/>
                </a:ext>
              </a:extLst>
            </p:cNvPr>
            <p:cNvSpPr/>
            <p:nvPr/>
          </p:nvSpPr>
          <p:spPr>
            <a:xfrm>
              <a:off x="7802493" y="2083334"/>
              <a:ext cx="1657391" cy="165739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Shape 61">
              <a:extLst>
                <a:ext uri="{FF2B5EF4-FFF2-40B4-BE49-F238E27FC236}">
                  <a16:creationId xmlns:a16="http://schemas.microsoft.com/office/drawing/2014/main" id="{A85ECBBD-396C-4DA5-842A-01157DFD464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22390" y="2980520"/>
              <a:ext cx="760205" cy="76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Shape 64">
              <a:extLst>
                <a:ext uri="{FF2B5EF4-FFF2-40B4-BE49-F238E27FC236}">
                  <a16:creationId xmlns:a16="http://schemas.microsoft.com/office/drawing/2014/main" id="{5F436674-0729-4991-96E9-6054DC15A245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51085" y="1771722"/>
              <a:ext cx="760205" cy="76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Shape 66">
              <a:extLst>
                <a:ext uri="{FF2B5EF4-FFF2-40B4-BE49-F238E27FC236}">
                  <a16:creationId xmlns:a16="http://schemas.microsoft.com/office/drawing/2014/main" id="{3F33A7C1-88CA-4B03-A719-098B229C8820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079781" y="2980520"/>
              <a:ext cx="760205" cy="7602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62D3F0E-1212-41FF-84CA-A81855BC5A6E}"/>
              </a:ext>
            </a:extLst>
          </p:cNvPr>
          <p:cNvSpPr txBox="1"/>
          <p:nvPr/>
        </p:nvSpPr>
        <p:spPr>
          <a:xfrm>
            <a:off x="7789233" y="3786492"/>
            <a:ext cx="16706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그림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재정의 된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36334E-DA3B-45E0-AB85-881ED0BED5D5}"/>
              </a:ext>
            </a:extLst>
          </p:cNvPr>
          <p:cNvSpPr txBox="1"/>
          <p:nvPr/>
        </p:nvSpPr>
        <p:spPr>
          <a:xfrm>
            <a:off x="975715" y="4696651"/>
            <a:ext cx="100607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그림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에서의 역할군은 세세하게 나누어져 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이렇게 나누어진 역할군들의 역할은 명확하여 이에 대해 처음 개발할 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플레이 할 때 쉬울 수 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하지만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이후에 콘텐츠 변경 점이 발생할 경우 이들을 제어하기 위한 룰들이 많이 추가되거나 변경되어야 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이는 곧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관리하기가 매우 까다로워지는 요건이 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이를 그림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에서와 같이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가지로 분류하면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3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가지에 대한 게임 룰들만 설정하면 되기 때문에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추가되거나 변경되는 사항에 유연하게 대처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할 수 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7359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역할군의 정의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B52537-DA6C-4586-A53B-0F1EE7B91AFA}"/>
              </a:ext>
            </a:extLst>
          </p:cNvPr>
          <p:cNvSpPr txBox="1"/>
          <p:nvPr/>
        </p:nvSpPr>
        <p:spPr>
          <a:xfrm>
            <a:off x="796413" y="2075524"/>
            <a:ext cx="1010157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역할군은 각 유닛들의 전략적 활용도를 명확하고 이해하기 쉽게 하기 위한 범주이다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범주들은 앞서 설명한 것과 마찬가지로 각각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’, 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’, ‘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가지로 구분된다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가지의 범주는 다음의 목적을 가진다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</a:t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방어군에 속하는 유닛들은 적의 공격으로부터 아군을 보호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전선을 유지하는데 활용된다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</a:t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공격군에 속하는 유닛들은 전선을 전진시키는데 활용된다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</a:t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보조군에 속하는 유닛들은 다양한 능력을 기반으로 전선에 변수를 제공한다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범주들은 게임에 특징적인 변화가 있을 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변경될 수 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435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3114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16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세부 내용 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고유 능력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B52537-DA6C-4586-A53B-0F1EE7B91AFA}"/>
              </a:ext>
            </a:extLst>
          </p:cNvPr>
          <p:cNvSpPr txBox="1"/>
          <p:nvPr/>
        </p:nvSpPr>
        <p:spPr>
          <a:xfrm>
            <a:off x="796413" y="2075524"/>
            <a:ext cx="10101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고유 능력은 각 유닛들이 편성된 역할군에 맞게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그리고 더욱 전략적으로 사용될 수 있게끔 하는 장치이다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고유 능력들은 해당 역할군들 만이 가질 수 있으며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 종류는 다음과 같다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>
              <a:buAutoNum type="arabicPeriod"/>
            </a:pP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반격</a:t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범위 공격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방어 무시 공격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보조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회복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밀치기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스킬 보유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1981939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37F365-D2AD-40BB-A420-40CEFEF9BA96}"/>
              </a:ext>
            </a:extLst>
          </p:cNvPr>
          <p:cNvSpPr txBox="1"/>
          <p:nvPr/>
        </p:nvSpPr>
        <p:spPr>
          <a:xfrm>
            <a:off x="796413" y="60960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2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F74E5-9B88-4ADA-B169-BF757FCF47E2}"/>
              </a:ext>
            </a:extLst>
          </p:cNvPr>
          <p:cNvSpPr txBox="1"/>
          <p:nvPr/>
        </p:nvSpPr>
        <p:spPr>
          <a:xfrm>
            <a:off x="796413" y="1429595"/>
            <a:ext cx="3114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 </a:t>
            </a:r>
            <a:r>
              <a:rPr lang="ko-KR" altLang="en-US" sz="16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역할군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세부 내용 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범용 능력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4302CD9-F627-42EC-BAE5-982F6BC47663}"/>
              </a:ext>
            </a:extLst>
          </p:cNvPr>
          <p:cNvCxnSpPr>
            <a:cxnSpLocks/>
          </p:cNvCxnSpPr>
          <p:nvPr/>
        </p:nvCxnSpPr>
        <p:spPr>
          <a:xfrm>
            <a:off x="671834" y="1122219"/>
            <a:ext cx="108483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B52537-DA6C-4586-A53B-0F1EE7B91AFA}"/>
              </a:ext>
            </a:extLst>
          </p:cNvPr>
          <p:cNvSpPr txBox="1"/>
          <p:nvPr/>
        </p:nvSpPr>
        <p:spPr>
          <a:xfrm>
            <a:off x="796413" y="2075524"/>
            <a:ext cx="10101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유닛의 범용 능력은 모든 역할군이 공통적으로 가질 수 있는 능력이며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원하는 전략을 구상할 때 이를 이용하여 유닛을 편제 시킬 수 있다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9AF94F-EF33-4D88-A49A-2430EE7EF6E8}"/>
              </a:ext>
            </a:extLst>
          </p:cNvPr>
          <p:cNvSpPr txBox="1"/>
          <p:nvPr/>
        </p:nvSpPr>
        <p:spPr>
          <a:xfrm>
            <a:off x="796413" y="2659898"/>
            <a:ext cx="136768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체력 증가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체력 감소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공격력 증가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공격력 감소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 속도 증가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공격 속도 감소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이동 속도 증가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이동 속도 감소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0398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434</Words>
  <Application>Microsoft Office PowerPoint</Application>
  <PresentationFormat>와이드스크린</PresentationFormat>
  <Paragraphs>72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병엽김</dc:creator>
  <cp:lastModifiedBy>병엽김</cp:lastModifiedBy>
  <cp:revision>236</cp:revision>
  <dcterms:created xsi:type="dcterms:W3CDTF">2017-08-15T14:46:25Z</dcterms:created>
  <dcterms:modified xsi:type="dcterms:W3CDTF">2017-08-15T17:20:27Z</dcterms:modified>
</cp:coreProperties>
</file>